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0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0" autoAdjust="0"/>
    <p:restoredTop sz="94660"/>
  </p:normalViewPr>
  <p:slideViewPr>
    <p:cSldViewPr snapToGrid="0">
      <p:cViewPr varScale="1">
        <p:scale>
          <a:sx n="49" d="100"/>
          <a:sy n="49" d="100"/>
        </p:scale>
        <p:origin x="42" y="7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1D2A4-E4B7-49BF-AC32-AC45FE2A37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0863BBB-5701-499C-8CF5-C23B206EDA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01BCC66-232D-4E19-875D-F96CC86D5146}"/>
              </a:ext>
            </a:extLst>
          </p:cNvPr>
          <p:cNvSpPr>
            <a:spLocks noGrp="1"/>
          </p:cNvSpPr>
          <p:nvPr>
            <p:ph type="dt" sz="half" idx="10"/>
          </p:nvPr>
        </p:nvSpPr>
        <p:spPr/>
        <p:txBody>
          <a:bodyPr/>
          <a:lstStyle/>
          <a:p>
            <a:fld id="{145937F6-12D7-44EA-8EFF-699151C8EE0A}" type="datetimeFigureOut">
              <a:rPr lang="en-GB" smtClean="0"/>
              <a:t>25/04/2021</a:t>
            </a:fld>
            <a:endParaRPr lang="en-GB"/>
          </a:p>
        </p:txBody>
      </p:sp>
      <p:sp>
        <p:nvSpPr>
          <p:cNvPr id="5" name="Footer Placeholder 4">
            <a:extLst>
              <a:ext uri="{FF2B5EF4-FFF2-40B4-BE49-F238E27FC236}">
                <a16:creationId xmlns:a16="http://schemas.microsoft.com/office/drawing/2014/main" id="{557EEDF9-CF7F-4465-9E36-B5B8DC845A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EC930E-1C4B-4210-B3B9-A01318EA52C7}"/>
              </a:ext>
            </a:extLst>
          </p:cNvPr>
          <p:cNvSpPr>
            <a:spLocks noGrp="1"/>
          </p:cNvSpPr>
          <p:nvPr>
            <p:ph type="sldNum" sz="quarter" idx="12"/>
          </p:nvPr>
        </p:nvSpPr>
        <p:spPr/>
        <p:txBody>
          <a:bodyPr/>
          <a:lstStyle/>
          <a:p>
            <a:fld id="{78E63B22-B0C9-4BFE-9781-F2B6351FA8C5}" type="slidenum">
              <a:rPr lang="en-GB" smtClean="0"/>
              <a:t>‹#›</a:t>
            </a:fld>
            <a:endParaRPr lang="en-GB"/>
          </a:p>
        </p:txBody>
      </p:sp>
    </p:spTree>
    <p:extLst>
      <p:ext uri="{BB962C8B-B14F-4D97-AF65-F5344CB8AC3E}">
        <p14:creationId xmlns:p14="http://schemas.microsoft.com/office/powerpoint/2010/main" val="3658447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9D7E4-5140-468F-814B-70D0733BC73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3AA3A13-B9C0-415E-8E89-3BD813A61EC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453AA6C-3D02-4575-97F9-3554DCFDA985}"/>
              </a:ext>
            </a:extLst>
          </p:cNvPr>
          <p:cNvSpPr>
            <a:spLocks noGrp="1"/>
          </p:cNvSpPr>
          <p:nvPr>
            <p:ph type="dt" sz="half" idx="10"/>
          </p:nvPr>
        </p:nvSpPr>
        <p:spPr/>
        <p:txBody>
          <a:bodyPr/>
          <a:lstStyle/>
          <a:p>
            <a:fld id="{145937F6-12D7-44EA-8EFF-699151C8EE0A}" type="datetimeFigureOut">
              <a:rPr lang="en-GB" smtClean="0"/>
              <a:t>25/04/2021</a:t>
            </a:fld>
            <a:endParaRPr lang="en-GB"/>
          </a:p>
        </p:txBody>
      </p:sp>
      <p:sp>
        <p:nvSpPr>
          <p:cNvPr id="5" name="Footer Placeholder 4">
            <a:extLst>
              <a:ext uri="{FF2B5EF4-FFF2-40B4-BE49-F238E27FC236}">
                <a16:creationId xmlns:a16="http://schemas.microsoft.com/office/drawing/2014/main" id="{E9A95583-884E-4CCD-8C0B-E4A5FF4319D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4137FD-2BD0-4CA8-A127-E4ADFD3262A5}"/>
              </a:ext>
            </a:extLst>
          </p:cNvPr>
          <p:cNvSpPr>
            <a:spLocks noGrp="1"/>
          </p:cNvSpPr>
          <p:nvPr>
            <p:ph type="sldNum" sz="quarter" idx="12"/>
          </p:nvPr>
        </p:nvSpPr>
        <p:spPr/>
        <p:txBody>
          <a:bodyPr/>
          <a:lstStyle/>
          <a:p>
            <a:fld id="{78E63B22-B0C9-4BFE-9781-F2B6351FA8C5}" type="slidenum">
              <a:rPr lang="en-GB" smtClean="0"/>
              <a:t>‹#›</a:t>
            </a:fld>
            <a:endParaRPr lang="en-GB"/>
          </a:p>
        </p:txBody>
      </p:sp>
    </p:spTree>
    <p:extLst>
      <p:ext uri="{BB962C8B-B14F-4D97-AF65-F5344CB8AC3E}">
        <p14:creationId xmlns:p14="http://schemas.microsoft.com/office/powerpoint/2010/main" val="273989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9FD1AE-F648-48F1-90FC-DC598772BE6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AFEC198-B6F0-4414-8534-8F27CA7978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643FDF2-9C5C-46E2-ADAE-8877A88FE4D9}"/>
              </a:ext>
            </a:extLst>
          </p:cNvPr>
          <p:cNvSpPr>
            <a:spLocks noGrp="1"/>
          </p:cNvSpPr>
          <p:nvPr>
            <p:ph type="dt" sz="half" idx="10"/>
          </p:nvPr>
        </p:nvSpPr>
        <p:spPr/>
        <p:txBody>
          <a:bodyPr/>
          <a:lstStyle/>
          <a:p>
            <a:fld id="{145937F6-12D7-44EA-8EFF-699151C8EE0A}" type="datetimeFigureOut">
              <a:rPr lang="en-GB" smtClean="0"/>
              <a:t>25/04/2021</a:t>
            </a:fld>
            <a:endParaRPr lang="en-GB"/>
          </a:p>
        </p:txBody>
      </p:sp>
      <p:sp>
        <p:nvSpPr>
          <p:cNvPr id="5" name="Footer Placeholder 4">
            <a:extLst>
              <a:ext uri="{FF2B5EF4-FFF2-40B4-BE49-F238E27FC236}">
                <a16:creationId xmlns:a16="http://schemas.microsoft.com/office/drawing/2014/main" id="{5BAC7455-3623-4240-98C6-F181C7C8903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16058D2-1C08-4F9E-9879-A2278D9A1FFC}"/>
              </a:ext>
            </a:extLst>
          </p:cNvPr>
          <p:cNvSpPr>
            <a:spLocks noGrp="1"/>
          </p:cNvSpPr>
          <p:nvPr>
            <p:ph type="sldNum" sz="quarter" idx="12"/>
          </p:nvPr>
        </p:nvSpPr>
        <p:spPr/>
        <p:txBody>
          <a:bodyPr/>
          <a:lstStyle/>
          <a:p>
            <a:fld id="{78E63B22-B0C9-4BFE-9781-F2B6351FA8C5}" type="slidenum">
              <a:rPr lang="en-GB" smtClean="0"/>
              <a:t>‹#›</a:t>
            </a:fld>
            <a:endParaRPr lang="en-GB"/>
          </a:p>
        </p:txBody>
      </p:sp>
    </p:spTree>
    <p:extLst>
      <p:ext uri="{BB962C8B-B14F-4D97-AF65-F5344CB8AC3E}">
        <p14:creationId xmlns:p14="http://schemas.microsoft.com/office/powerpoint/2010/main" val="1270426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1F0F6-5605-4097-8A26-BAEC8A24431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C346F00-8CFE-40C8-88BA-7E26998FBF9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BF37EFF-9711-4867-9390-E38E6ADC3C53}"/>
              </a:ext>
            </a:extLst>
          </p:cNvPr>
          <p:cNvSpPr>
            <a:spLocks noGrp="1"/>
          </p:cNvSpPr>
          <p:nvPr>
            <p:ph type="dt" sz="half" idx="10"/>
          </p:nvPr>
        </p:nvSpPr>
        <p:spPr/>
        <p:txBody>
          <a:bodyPr/>
          <a:lstStyle/>
          <a:p>
            <a:fld id="{145937F6-12D7-44EA-8EFF-699151C8EE0A}" type="datetimeFigureOut">
              <a:rPr lang="en-GB" smtClean="0"/>
              <a:t>25/04/2021</a:t>
            </a:fld>
            <a:endParaRPr lang="en-GB"/>
          </a:p>
        </p:txBody>
      </p:sp>
      <p:sp>
        <p:nvSpPr>
          <p:cNvPr id="5" name="Footer Placeholder 4">
            <a:extLst>
              <a:ext uri="{FF2B5EF4-FFF2-40B4-BE49-F238E27FC236}">
                <a16:creationId xmlns:a16="http://schemas.microsoft.com/office/drawing/2014/main" id="{06155E07-6965-4582-B6EF-C89F4B5F9A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7A95F7-4DF5-4371-B45D-FAD2933796AA}"/>
              </a:ext>
            </a:extLst>
          </p:cNvPr>
          <p:cNvSpPr>
            <a:spLocks noGrp="1"/>
          </p:cNvSpPr>
          <p:nvPr>
            <p:ph type="sldNum" sz="quarter" idx="12"/>
          </p:nvPr>
        </p:nvSpPr>
        <p:spPr/>
        <p:txBody>
          <a:bodyPr/>
          <a:lstStyle/>
          <a:p>
            <a:fld id="{78E63B22-B0C9-4BFE-9781-F2B6351FA8C5}" type="slidenum">
              <a:rPr lang="en-GB" smtClean="0"/>
              <a:t>‹#›</a:t>
            </a:fld>
            <a:endParaRPr lang="en-GB"/>
          </a:p>
        </p:txBody>
      </p:sp>
    </p:spTree>
    <p:extLst>
      <p:ext uri="{BB962C8B-B14F-4D97-AF65-F5344CB8AC3E}">
        <p14:creationId xmlns:p14="http://schemas.microsoft.com/office/powerpoint/2010/main" val="3094716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84E13-55DE-4382-8BC8-C070AB6845E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CF6D210-72F6-4308-A212-F0CAD78837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FF5CA6-6418-4A99-836B-B927FD6E4224}"/>
              </a:ext>
            </a:extLst>
          </p:cNvPr>
          <p:cNvSpPr>
            <a:spLocks noGrp="1"/>
          </p:cNvSpPr>
          <p:nvPr>
            <p:ph type="dt" sz="half" idx="10"/>
          </p:nvPr>
        </p:nvSpPr>
        <p:spPr/>
        <p:txBody>
          <a:bodyPr/>
          <a:lstStyle/>
          <a:p>
            <a:fld id="{145937F6-12D7-44EA-8EFF-699151C8EE0A}" type="datetimeFigureOut">
              <a:rPr lang="en-GB" smtClean="0"/>
              <a:t>25/04/2021</a:t>
            </a:fld>
            <a:endParaRPr lang="en-GB"/>
          </a:p>
        </p:txBody>
      </p:sp>
      <p:sp>
        <p:nvSpPr>
          <p:cNvPr id="5" name="Footer Placeholder 4">
            <a:extLst>
              <a:ext uri="{FF2B5EF4-FFF2-40B4-BE49-F238E27FC236}">
                <a16:creationId xmlns:a16="http://schemas.microsoft.com/office/drawing/2014/main" id="{CE779360-E962-4A3D-B2F3-DCB18E61E8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2679875-18BF-4C1D-8830-5ADB7EFE675A}"/>
              </a:ext>
            </a:extLst>
          </p:cNvPr>
          <p:cNvSpPr>
            <a:spLocks noGrp="1"/>
          </p:cNvSpPr>
          <p:nvPr>
            <p:ph type="sldNum" sz="quarter" idx="12"/>
          </p:nvPr>
        </p:nvSpPr>
        <p:spPr/>
        <p:txBody>
          <a:bodyPr/>
          <a:lstStyle/>
          <a:p>
            <a:fld id="{78E63B22-B0C9-4BFE-9781-F2B6351FA8C5}" type="slidenum">
              <a:rPr lang="en-GB" smtClean="0"/>
              <a:t>‹#›</a:t>
            </a:fld>
            <a:endParaRPr lang="en-GB"/>
          </a:p>
        </p:txBody>
      </p:sp>
    </p:spTree>
    <p:extLst>
      <p:ext uri="{BB962C8B-B14F-4D97-AF65-F5344CB8AC3E}">
        <p14:creationId xmlns:p14="http://schemas.microsoft.com/office/powerpoint/2010/main" val="2276661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02118-4DEB-4894-BB72-A04965DFD4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81C8C96-3267-4EFF-B48E-3D643B7B4FC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5EA285F-F050-4173-8C06-68EBD4AF6B5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49CAB77-9C81-47E0-AFCF-8E95F2B2960C}"/>
              </a:ext>
            </a:extLst>
          </p:cNvPr>
          <p:cNvSpPr>
            <a:spLocks noGrp="1"/>
          </p:cNvSpPr>
          <p:nvPr>
            <p:ph type="dt" sz="half" idx="10"/>
          </p:nvPr>
        </p:nvSpPr>
        <p:spPr/>
        <p:txBody>
          <a:bodyPr/>
          <a:lstStyle/>
          <a:p>
            <a:fld id="{145937F6-12D7-44EA-8EFF-699151C8EE0A}" type="datetimeFigureOut">
              <a:rPr lang="en-GB" smtClean="0"/>
              <a:t>25/04/2021</a:t>
            </a:fld>
            <a:endParaRPr lang="en-GB"/>
          </a:p>
        </p:txBody>
      </p:sp>
      <p:sp>
        <p:nvSpPr>
          <p:cNvPr id="6" name="Footer Placeholder 5">
            <a:extLst>
              <a:ext uri="{FF2B5EF4-FFF2-40B4-BE49-F238E27FC236}">
                <a16:creationId xmlns:a16="http://schemas.microsoft.com/office/drawing/2014/main" id="{A12175A3-463B-4F82-BD1A-AE0AEF04365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C67C833-F408-4237-9A23-9E876E470167}"/>
              </a:ext>
            </a:extLst>
          </p:cNvPr>
          <p:cNvSpPr>
            <a:spLocks noGrp="1"/>
          </p:cNvSpPr>
          <p:nvPr>
            <p:ph type="sldNum" sz="quarter" idx="12"/>
          </p:nvPr>
        </p:nvSpPr>
        <p:spPr/>
        <p:txBody>
          <a:bodyPr/>
          <a:lstStyle/>
          <a:p>
            <a:fld id="{78E63B22-B0C9-4BFE-9781-F2B6351FA8C5}" type="slidenum">
              <a:rPr lang="en-GB" smtClean="0"/>
              <a:t>‹#›</a:t>
            </a:fld>
            <a:endParaRPr lang="en-GB"/>
          </a:p>
        </p:txBody>
      </p:sp>
    </p:spTree>
    <p:extLst>
      <p:ext uri="{BB962C8B-B14F-4D97-AF65-F5344CB8AC3E}">
        <p14:creationId xmlns:p14="http://schemas.microsoft.com/office/powerpoint/2010/main" val="3425833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195DD-C24A-4433-937A-9CF08BC9D16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86F6FD7-31A1-47EC-95E3-5A7B4318D9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924EBF-6E89-4C4B-8282-2F277106125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D5A6E90-B24D-4F27-82CD-6755994990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9D03FF-7B03-4AFD-B2AE-8EFFEC661C8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6803545-EE44-4C06-87BB-B6F08C9F7410}"/>
              </a:ext>
            </a:extLst>
          </p:cNvPr>
          <p:cNvSpPr>
            <a:spLocks noGrp="1"/>
          </p:cNvSpPr>
          <p:nvPr>
            <p:ph type="dt" sz="half" idx="10"/>
          </p:nvPr>
        </p:nvSpPr>
        <p:spPr/>
        <p:txBody>
          <a:bodyPr/>
          <a:lstStyle/>
          <a:p>
            <a:fld id="{145937F6-12D7-44EA-8EFF-699151C8EE0A}" type="datetimeFigureOut">
              <a:rPr lang="en-GB" smtClean="0"/>
              <a:t>25/04/2021</a:t>
            </a:fld>
            <a:endParaRPr lang="en-GB"/>
          </a:p>
        </p:txBody>
      </p:sp>
      <p:sp>
        <p:nvSpPr>
          <p:cNvPr id="8" name="Footer Placeholder 7">
            <a:extLst>
              <a:ext uri="{FF2B5EF4-FFF2-40B4-BE49-F238E27FC236}">
                <a16:creationId xmlns:a16="http://schemas.microsoft.com/office/drawing/2014/main" id="{5889FAA7-40ED-47FD-847B-28E164A3A92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406967D-14D9-48DE-A4F3-EC84255D43AC}"/>
              </a:ext>
            </a:extLst>
          </p:cNvPr>
          <p:cNvSpPr>
            <a:spLocks noGrp="1"/>
          </p:cNvSpPr>
          <p:nvPr>
            <p:ph type="sldNum" sz="quarter" idx="12"/>
          </p:nvPr>
        </p:nvSpPr>
        <p:spPr/>
        <p:txBody>
          <a:bodyPr/>
          <a:lstStyle/>
          <a:p>
            <a:fld id="{78E63B22-B0C9-4BFE-9781-F2B6351FA8C5}" type="slidenum">
              <a:rPr lang="en-GB" smtClean="0"/>
              <a:t>‹#›</a:t>
            </a:fld>
            <a:endParaRPr lang="en-GB"/>
          </a:p>
        </p:txBody>
      </p:sp>
    </p:spTree>
    <p:extLst>
      <p:ext uri="{BB962C8B-B14F-4D97-AF65-F5344CB8AC3E}">
        <p14:creationId xmlns:p14="http://schemas.microsoft.com/office/powerpoint/2010/main" val="1104827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5136D-A6CB-4E95-9B51-E09286D14FB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0E802E7-39D9-43D4-B1FA-BBBA6337928F}"/>
              </a:ext>
            </a:extLst>
          </p:cNvPr>
          <p:cNvSpPr>
            <a:spLocks noGrp="1"/>
          </p:cNvSpPr>
          <p:nvPr>
            <p:ph type="dt" sz="half" idx="10"/>
          </p:nvPr>
        </p:nvSpPr>
        <p:spPr/>
        <p:txBody>
          <a:bodyPr/>
          <a:lstStyle/>
          <a:p>
            <a:fld id="{145937F6-12D7-44EA-8EFF-699151C8EE0A}" type="datetimeFigureOut">
              <a:rPr lang="en-GB" smtClean="0"/>
              <a:t>25/04/2021</a:t>
            </a:fld>
            <a:endParaRPr lang="en-GB"/>
          </a:p>
        </p:txBody>
      </p:sp>
      <p:sp>
        <p:nvSpPr>
          <p:cNvPr id="4" name="Footer Placeholder 3">
            <a:extLst>
              <a:ext uri="{FF2B5EF4-FFF2-40B4-BE49-F238E27FC236}">
                <a16:creationId xmlns:a16="http://schemas.microsoft.com/office/drawing/2014/main" id="{529DF622-8269-47EB-8195-017E8EAC0C2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92F3996-3537-458F-A8F6-0C8574835810}"/>
              </a:ext>
            </a:extLst>
          </p:cNvPr>
          <p:cNvSpPr>
            <a:spLocks noGrp="1"/>
          </p:cNvSpPr>
          <p:nvPr>
            <p:ph type="sldNum" sz="quarter" idx="12"/>
          </p:nvPr>
        </p:nvSpPr>
        <p:spPr/>
        <p:txBody>
          <a:bodyPr/>
          <a:lstStyle/>
          <a:p>
            <a:fld id="{78E63B22-B0C9-4BFE-9781-F2B6351FA8C5}" type="slidenum">
              <a:rPr lang="en-GB" smtClean="0"/>
              <a:t>‹#›</a:t>
            </a:fld>
            <a:endParaRPr lang="en-GB"/>
          </a:p>
        </p:txBody>
      </p:sp>
    </p:spTree>
    <p:extLst>
      <p:ext uri="{BB962C8B-B14F-4D97-AF65-F5344CB8AC3E}">
        <p14:creationId xmlns:p14="http://schemas.microsoft.com/office/powerpoint/2010/main" val="2347416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BBC948-86DA-4CDC-946E-9DB5105618EA}"/>
              </a:ext>
            </a:extLst>
          </p:cNvPr>
          <p:cNvSpPr>
            <a:spLocks noGrp="1"/>
          </p:cNvSpPr>
          <p:nvPr>
            <p:ph type="dt" sz="half" idx="10"/>
          </p:nvPr>
        </p:nvSpPr>
        <p:spPr/>
        <p:txBody>
          <a:bodyPr/>
          <a:lstStyle/>
          <a:p>
            <a:fld id="{145937F6-12D7-44EA-8EFF-699151C8EE0A}" type="datetimeFigureOut">
              <a:rPr lang="en-GB" smtClean="0"/>
              <a:t>25/04/2021</a:t>
            </a:fld>
            <a:endParaRPr lang="en-GB"/>
          </a:p>
        </p:txBody>
      </p:sp>
      <p:sp>
        <p:nvSpPr>
          <p:cNvPr id="3" name="Footer Placeholder 2">
            <a:extLst>
              <a:ext uri="{FF2B5EF4-FFF2-40B4-BE49-F238E27FC236}">
                <a16:creationId xmlns:a16="http://schemas.microsoft.com/office/drawing/2014/main" id="{2CDC9B60-5572-4E66-B62D-FB5471A17A7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B0D7B5C-CFF7-4F39-A963-E82A2592FD55}"/>
              </a:ext>
            </a:extLst>
          </p:cNvPr>
          <p:cNvSpPr>
            <a:spLocks noGrp="1"/>
          </p:cNvSpPr>
          <p:nvPr>
            <p:ph type="sldNum" sz="quarter" idx="12"/>
          </p:nvPr>
        </p:nvSpPr>
        <p:spPr/>
        <p:txBody>
          <a:bodyPr/>
          <a:lstStyle/>
          <a:p>
            <a:fld id="{78E63B22-B0C9-4BFE-9781-F2B6351FA8C5}" type="slidenum">
              <a:rPr lang="en-GB" smtClean="0"/>
              <a:t>‹#›</a:t>
            </a:fld>
            <a:endParaRPr lang="en-GB"/>
          </a:p>
        </p:txBody>
      </p:sp>
    </p:spTree>
    <p:extLst>
      <p:ext uri="{BB962C8B-B14F-4D97-AF65-F5344CB8AC3E}">
        <p14:creationId xmlns:p14="http://schemas.microsoft.com/office/powerpoint/2010/main" val="1651978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5572D-4BBB-4887-8262-4233C95F5A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8EE4B46-F963-4825-9B5B-BD70A39B0C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C9FCA4B-8971-4631-A1D8-17268B0761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75D2C1-49EB-4A47-9BD4-D0154BBAC919}"/>
              </a:ext>
            </a:extLst>
          </p:cNvPr>
          <p:cNvSpPr>
            <a:spLocks noGrp="1"/>
          </p:cNvSpPr>
          <p:nvPr>
            <p:ph type="dt" sz="half" idx="10"/>
          </p:nvPr>
        </p:nvSpPr>
        <p:spPr/>
        <p:txBody>
          <a:bodyPr/>
          <a:lstStyle/>
          <a:p>
            <a:fld id="{145937F6-12D7-44EA-8EFF-699151C8EE0A}" type="datetimeFigureOut">
              <a:rPr lang="en-GB" smtClean="0"/>
              <a:t>25/04/2021</a:t>
            </a:fld>
            <a:endParaRPr lang="en-GB"/>
          </a:p>
        </p:txBody>
      </p:sp>
      <p:sp>
        <p:nvSpPr>
          <p:cNvPr id="6" name="Footer Placeholder 5">
            <a:extLst>
              <a:ext uri="{FF2B5EF4-FFF2-40B4-BE49-F238E27FC236}">
                <a16:creationId xmlns:a16="http://schemas.microsoft.com/office/drawing/2014/main" id="{5BB3CAD9-4D64-4977-B89C-B34ECB51427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34A721B-462D-41CB-9DB4-888D81B253E3}"/>
              </a:ext>
            </a:extLst>
          </p:cNvPr>
          <p:cNvSpPr>
            <a:spLocks noGrp="1"/>
          </p:cNvSpPr>
          <p:nvPr>
            <p:ph type="sldNum" sz="quarter" idx="12"/>
          </p:nvPr>
        </p:nvSpPr>
        <p:spPr/>
        <p:txBody>
          <a:bodyPr/>
          <a:lstStyle/>
          <a:p>
            <a:fld id="{78E63B22-B0C9-4BFE-9781-F2B6351FA8C5}" type="slidenum">
              <a:rPr lang="en-GB" smtClean="0"/>
              <a:t>‹#›</a:t>
            </a:fld>
            <a:endParaRPr lang="en-GB"/>
          </a:p>
        </p:txBody>
      </p:sp>
    </p:spTree>
    <p:extLst>
      <p:ext uri="{BB962C8B-B14F-4D97-AF65-F5344CB8AC3E}">
        <p14:creationId xmlns:p14="http://schemas.microsoft.com/office/powerpoint/2010/main" val="2026545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419D1-7598-4FC3-A15D-43D3F28392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8D99866-9435-4CE9-AD39-42989A6DDB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41D0050-E910-4A64-9BAC-8CEC05BB58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0F71E1-2C2E-4326-86A8-87EE7BF63C65}"/>
              </a:ext>
            </a:extLst>
          </p:cNvPr>
          <p:cNvSpPr>
            <a:spLocks noGrp="1"/>
          </p:cNvSpPr>
          <p:nvPr>
            <p:ph type="dt" sz="half" idx="10"/>
          </p:nvPr>
        </p:nvSpPr>
        <p:spPr/>
        <p:txBody>
          <a:bodyPr/>
          <a:lstStyle/>
          <a:p>
            <a:fld id="{145937F6-12D7-44EA-8EFF-699151C8EE0A}" type="datetimeFigureOut">
              <a:rPr lang="en-GB" smtClean="0"/>
              <a:t>25/04/2021</a:t>
            </a:fld>
            <a:endParaRPr lang="en-GB"/>
          </a:p>
        </p:txBody>
      </p:sp>
      <p:sp>
        <p:nvSpPr>
          <p:cNvPr id="6" name="Footer Placeholder 5">
            <a:extLst>
              <a:ext uri="{FF2B5EF4-FFF2-40B4-BE49-F238E27FC236}">
                <a16:creationId xmlns:a16="http://schemas.microsoft.com/office/drawing/2014/main" id="{F3F121F3-63C2-48E0-8D44-39C438C2BAD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7C07FF2-71A7-49D2-BB46-7D85451D89BD}"/>
              </a:ext>
            </a:extLst>
          </p:cNvPr>
          <p:cNvSpPr>
            <a:spLocks noGrp="1"/>
          </p:cNvSpPr>
          <p:nvPr>
            <p:ph type="sldNum" sz="quarter" idx="12"/>
          </p:nvPr>
        </p:nvSpPr>
        <p:spPr/>
        <p:txBody>
          <a:bodyPr/>
          <a:lstStyle/>
          <a:p>
            <a:fld id="{78E63B22-B0C9-4BFE-9781-F2B6351FA8C5}" type="slidenum">
              <a:rPr lang="en-GB" smtClean="0"/>
              <a:t>‹#›</a:t>
            </a:fld>
            <a:endParaRPr lang="en-GB"/>
          </a:p>
        </p:txBody>
      </p:sp>
    </p:spTree>
    <p:extLst>
      <p:ext uri="{BB962C8B-B14F-4D97-AF65-F5344CB8AC3E}">
        <p14:creationId xmlns:p14="http://schemas.microsoft.com/office/powerpoint/2010/main" val="595071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F3DCC6-3461-4B7B-B117-4A55810D09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400C6E3-878F-4C7D-87C9-1649FF7A95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20231A7-DD85-4291-93B5-701B50B322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5937F6-12D7-44EA-8EFF-699151C8EE0A}" type="datetimeFigureOut">
              <a:rPr lang="en-GB" smtClean="0"/>
              <a:t>25/04/2021</a:t>
            </a:fld>
            <a:endParaRPr lang="en-GB"/>
          </a:p>
        </p:txBody>
      </p:sp>
      <p:sp>
        <p:nvSpPr>
          <p:cNvPr id="5" name="Footer Placeholder 4">
            <a:extLst>
              <a:ext uri="{FF2B5EF4-FFF2-40B4-BE49-F238E27FC236}">
                <a16:creationId xmlns:a16="http://schemas.microsoft.com/office/drawing/2014/main" id="{6F0771BF-A352-4CD3-98A9-BF429CB3B2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DB81F80-9372-492B-A074-3F7B943C87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E63B22-B0C9-4BFE-9781-F2B6351FA8C5}" type="slidenum">
              <a:rPr lang="en-GB" smtClean="0"/>
              <a:t>‹#›</a:t>
            </a:fld>
            <a:endParaRPr lang="en-GB"/>
          </a:p>
        </p:txBody>
      </p:sp>
    </p:spTree>
    <p:extLst>
      <p:ext uri="{BB962C8B-B14F-4D97-AF65-F5344CB8AC3E}">
        <p14:creationId xmlns:p14="http://schemas.microsoft.com/office/powerpoint/2010/main" val="2036052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3" name="Subtitle 2">
            <a:extLst>
              <a:ext uri="{FF2B5EF4-FFF2-40B4-BE49-F238E27FC236}">
                <a16:creationId xmlns:a16="http://schemas.microsoft.com/office/drawing/2014/main" id="{8D98364B-FB8F-4FC7-B5A6-8C863B877AC1}"/>
              </a:ext>
            </a:extLst>
          </p:cNvPr>
          <p:cNvSpPr>
            <a:spLocks noGrp="1"/>
          </p:cNvSpPr>
          <p:nvPr>
            <p:ph type="subTitle" idx="1"/>
          </p:nvPr>
        </p:nvSpPr>
        <p:spPr>
          <a:xfrm>
            <a:off x="920750" y="330200"/>
            <a:ext cx="10350500" cy="6197600"/>
          </a:xfrm>
        </p:spPr>
        <p:txBody>
          <a:bodyPr>
            <a:normAutofit/>
          </a:bodyPr>
          <a:lstStyle/>
          <a:p>
            <a:r>
              <a:rPr lang="en-GB" sz="3200" b="1" dirty="0">
                <a:solidFill>
                  <a:srgbClr val="FFE07D"/>
                </a:solidFill>
              </a:rPr>
              <a:t>2 Kings 2</a:t>
            </a:r>
          </a:p>
          <a:p>
            <a:endParaRPr lang="en-GB" sz="3200" b="1" dirty="0">
              <a:solidFill>
                <a:schemeClr val="accent4"/>
              </a:solidFill>
            </a:endParaRPr>
          </a:p>
          <a:p>
            <a:pPr algn="l"/>
            <a:endParaRPr lang="en-GB" sz="3200" dirty="0">
              <a:solidFill>
                <a:schemeClr val="accent4"/>
              </a:solidFill>
            </a:endParaRPr>
          </a:p>
        </p:txBody>
      </p:sp>
    </p:spTree>
    <p:extLst>
      <p:ext uri="{BB962C8B-B14F-4D97-AF65-F5344CB8AC3E}">
        <p14:creationId xmlns:p14="http://schemas.microsoft.com/office/powerpoint/2010/main" val="3502739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3" name="Subtitle 2">
            <a:extLst>
              <a:ext uri="{FF2B5EF4-FFF2-40B4-BE49-F238E27FC236}">
                <a16:creationId xmlns:a16="http://schemas.microsoft.com/office/drawing/2014/main" id="{8D98364B-FB8F-4FC7-B5A6-8C863B877AC1}"/>
              </a:ext>
            </a:extLst>
          </p:cNvPr>
          <p:cNvSpPr>
            <a:spLocks noGrp="1"/>
          </p:cNvSpPr>
          <p:nvPr>
            <p:ph type="subTitle" idx="1"/>
          </p:nvPr>
        </p:nvSpPr>
        <p:spPr>
          <a:xfrm>
            <a:off x="920750" y="330200"/>
            <a:ext cx="10350500" cy="6197600"/>
          </a:xfrm>
        </p:spPr>
        <p:txBody>
          <a:bodyPr>
            <a:normAutofit/>
          </a:bodyPr>
          <a:lstStyle/>
          <a:p>
            <a:r>
              <a:rPr lang="en-GB" sz="3200" b="1" dirty="0">
                <a:solidFill>
                  <a:srgbClr val="FFC000"/>
                </a:solidFill>
              </a:rPr>
              <a:t>2 Kings 2</a:t>
            </a:r>
          </a:p>
          <a:p>
            <a:pPr>
              <a:spcBef>
                <a:spcPts val="0"/>
              </a:spcBef>
            </a:pPr>
            <a:endParaRPr lang="en-GB" sz="1000" b="1" dirty="0">
              <a:solidFill>
                <a:schemeClr val="accent4"/>
              </a:solidFill>
            </a:endParaRPr>
          </a:p>
          <a:p>
            <a:pPr algn="l"/>
            <a:r>
              <a:rPr lang="en-GB" dirty="0">
                <a:solidFill>
                  <a:schemeClr val="accent4"/>
                </a:solidFill>
              </a:rPr>
              <a:t>Where now is the LORD, the God of Elijah?</a:t>
            </a:r>
          </a:p>
          <a:p>
            <a:pPr marL="514350" indent="-514350" algn="l">
              <a:buAutoNum type="arabicPeriod"/>
            </a:pPr>
            <a:r>
              <a:rPr lang="en-GB" dirty="0">
                <a:solidFill>
                  <a:schemeClr val="accent4"/>
                </a:solidFill>
              </a:rPr>
              <a:t>God’s power is still present</a:t>
            </a:r>
          </a:p>
          <a:p>
            <a:pPr marL="514350" indent="-514350" algn="l">
              <a:buAutoNum type="arabicPeriod"/>
            </a:pPr>
            <a:r>
              <a:rPr lang="en-GB" sz="3200" u="sng" dirty="0">
                <a:solidFill>
                  <a:schemeClr val="accent4"/>
                </a:solidFill>
              </a:rPr>
              <a:t>God’s power is still purifying</a:t>
            </a:r>
          </a:p>
          <a:p>
            <a:pPr marL="514350" indent="-514350" algn="l">
              <a:buAutoNum type="arabicPeriod"/>
            </a:pPr>
            <a:endParaRPr lang="en-GB" sz="3200" u="sng" dirty="0">
              <a:solidFill>
                <a:schemeClr val="accent4"/>
              </a:solidFill>
            </a:endParaRPr>
          </a:p>
          <a:p>
            <a:pPr>
              <a:spcBef>
                <a:spcPts val="0"/>
              </a:spcBef>
            </a:pPr>
            <a:r>
              <a:rPr lang="en-GB" sz="3200" i="1" dirty="0">
                <a:solidFill>
                  <a:schemeClr val="accent4"/>
                </a:solidFill>
              </a:rPr>
              <a:t>On the last and greatest day of the festival, Jesus stood and said in a loud voice, “Let anyone who is thirsty come to me and drink. Whoever believes in me, as Scripture has said, rivers of living water will flow from within them.”</a:t>
            </a:r>
          </a:p>
          <a:p>
            <a:pPr>
              <a:spcBef>
                <a:spcPts val="0"/>
              </a:spcBef>
            </a:pPr>
            <a:endParaRPr lang="en-GB" sz="3200" i="1" dirty="0">
              <a:solidFill>
                <a:schemeClr val="accent4"/>
              </a:solidFill>
            </a:endParaRPr>
          </a:p>
          <a:p>
            <a:pPr algn="r">
              <a:spcBef>
                <a:spcPts val="0"/>
              </a:spcBef>
            </a:pPr>
            <a:r>
              <a:rPr lang="en-GB" sz="3200" dirty="0">
                <a:solidFill>
                  <a:schemeClr val="accent4"/>
                </a:solidFill>
              </a:rPr>
              <a:t>John 7:37 – 38</a:t>
            </a:r>
          </a:p>
        </p:txBody>
      </p:sp>
    </p:spTree>
    <p:extLst>
      <p:ext uri="{BB962C8B-B14F-4D97-AF65-F5344CB8AC3E}">
        <p14:creationId xmlns:p14="http://schemas.microsoft.com/office/powerpoint/2010/main" val="3900038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3" name="Subtitle 2">
            <a:extLst>
              <a:ext uri="{FF2B5EF4-FFF2-40B4-BE49-F238E27FC236}">
                <a16:creationId xmlns:a16="http://schemas.microsoft.com/office/drawing/2014/main" id="{8D98364B-FB8F-4FC7-B5A6-8C863B877AC1}"/>
              </a:ext>
            </a:extLst>
          </p:cNvPr>
          <p:cNvSpPr>
            <a:spLocks noGrp="1"/>
          </p:cNvSpPr>
          <p:nvPr>
            <p:ph type="subTitle" idx="1"/>
          </p:nvPr>
        </p:nvSpPr>
        <p:spPr>
          <a:xfrm>
            <a:off x="920750" y="330200"/>
            <a:ext cx="10350500" cy="6197600"/>
          </a:xfrm>
        </p:spPr>
        <p:txBody>
          <a:bodyPr>
            <a:normAutofit/>
          </a:bodyPr>
          <a:lstStyle/>
          <a:p>
            <a:r>
              <a:rPr lang="en-GB" sz="3200" b="1" dirty="0">
                <a:solidFill>
                  <a:srgbClr val="FFC000"/>
                </a:solidFill>
              </a:rPr>
              <a:t>2 Kings 2</a:t>
            </a:r>
          </a:p>
          <a:p>
            <a:pPr>
              <a:spcBef>
                <a:spcPts val="0"/>
              </a:spcBef>
            </a:pPr>
            <a:endParaRPr lang="en-GB" sz="1000" b="1" dirty="0">
              <a:solidFill>
                <a:schemeClr val="accent4"/>
              </a:solidFill>
            </a:endParaRPr>
          </a:p>
          <a:p>
            <a:pPr algn="l"/>
            <a:r>
              <a:rPr lang="en-GB" dirty="0">
                <a:solidFill>
                  <a:schemeClr val="accent4"/>
                </a:solidFill>
              </a:rPr>
              <a:t>Where now is the LORD, the God of Elijah?</a:t>
            </a:r>
          </a:p>
          <a:p>
            <a:pPr marL="514350" indent="-514350" algn="l">
              <a:buAutoNum type="arabicPeriod"/>
            </a:pPr>
            <a:r>
              <a:rPr lang="en-GB" dirty="0">
                <a:solidFill>
                  <a:schemeClr val="accent4"/>
                </a:solidFill>
              </a:rPr>
              <a:t>God’s power is still present</a:t>
            </a:r>
          </a:p>
          <a:p>
            <a:pPr marL="514350" indent="-514350" algn="l">
              <a:buAutoNum type="arabicPeriod"/>
            </a:pPr>
            <a:r>
              <a:rPr lang="en-GB" dirty="0">
                <a:solidFill>
                  <a:schemeClr val="accent4"/>
                </a:solidFill>
              </a:rPr>
              <a:t>God’s power is still purifying</a:t>
            </a:r>
          </a:p>
          <a:p>
            <a:pPr marL="514350" indent="-514350" algn="l">
              <a:buAutoNum type="arabicPeriod"/>
            </a:pPr>
            <a:r>
              <a:rPr lang="en-GB" sz="3200" u="sng" dirty="0">
                <a:solidFill>
                  <a:schemeClr val="accent4"/>
                </a:solidFill>
              </a:rPr>
              <a:t>God’s power is still punishing</a:t>
            </a:r>
          </a:p>
        </p:txBody>
      </p:sp>
    </p:spTree>
    <p:extLst>
      <p:ext uri="{BB962C8B-B14F-4D97-AF65-F5344CB8AC3E}">
        <p14:creationId xmlns:p14="http://schemas.microsoft.com/office/powerpoint/2010/main" val="424603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3" name="Subtitle 2">
            <a:extLst>
              <a:ext uri="{FF2B5EF4-FFF2-40B4-BE49-F238E27FC236}">
                <a16:creationId xmlns:a16="http://schemas.microsoft.com/office/drawing/2014/main" id="{8D98364B-FB8F-4FC7-B5A6-8C863B877AC1}"/>
              </a:ext>
            </a:extLst>
          </p:cNvPr>
          <p:cNvSpPr>
            <a:spLocks noGrp="1"/>
          </p:cNvSpPr>
          <p:nvPr>
            <p:ph type="subTitle" idx="1"/>
          </p:nvPr>
        </p:nvSpPr>
        <p:spPr>
          <a:xfrm>
            <a:off x="920750" y="330200"/>
            <a:ext cx="10350500" cy="6197600"/>
          </a:xfrm>
        </p:spPr>
        <p:txBody>
          <a:bodyPr>
            <a:normAutofit/>
          </a:bodyPr>
          <a:lstStyle/>
          <a:p>
            <a:r>
              <a:rPr lang="en-GB" sz="3200" b="1" dirty="0">
                <a:solidFill>
                  <a:srgbClr val="FFC000"/>
                </a:solidFill>
              </a:rPr>
              <a:t>2 Kings 2</a:t>
            </a:r>
          </a:p>
          <a:p>
            <a:pPr>
              <a:spcBef>
                <a:spcPts val="0"/>
              </a:spcBef>
            </a:pPr>
            <a:endParaRPr lang="en-GB" sz="1000" b="1" dirty="0">
              <a:solidFill>
                <a:schemeClr val="accent4"/>
              </a:solidFill>
            </a:endParaRPr>
          </a:p>
          <a:p>
            <a:pPr algn="l"/>
            <a:r>
              <a:rPr lang="en-GB" dirty="0">
                <a:solidFill>
                  <a:schemeClr val="accent4"/>
                </a:solidFill>
              </a:rPr>
              <a:t>Where now is the LORD, the God of Elijah?</a:t>
            </a:r>
          </a:p>
          <a:p>
            <a:pPr marL="514350" indent="-514350" algn="l">
              <a:buAutoNum type="arabicPeriod"/>
            </a:pPr>
            <a:r>
              <a:rPr lang="en-GB" dirty="0">
                <a:solidFill>
                  <a:schemeClr val="accent4"/>
                </a:solidFill>
              </a:rPr>
              <a:t>God’s power is still present</a:t>
            </a:r>
          </a:p>
          <a:p>
            <a:pPr marL="514350" indent="-514350" algn="l">
              <a:buAutoNum type="arabicPeriod"/>
            </a:pPr>
            <a:r>
              <a:rPr lang="en-GB" dirty="0">
                <a:solidFill>
                  <a:schemeClr val="accent4"/>
                </a:solidFill>
              </a:rPr>
              <a:t>God’s power is still purifying</a:t>
            </a:r>
          </a:p>
          <a:p>
            <a:pPr marL="514350" indent="-514350" algn="l">
              <a:buAutoNum type="arabicPeriod"/>
            </a:pPr>
            <a:r>
              <a:rPr lang="en-GB" dirty="0">
                <a:solidFill>
                  <a:schemeClr val="accent4"/>
                </a:solidFill>
              </a:rPr>
              <a:t>God’s power is still punishing</a:t>
            </a:r>
          </a:p>
          <a:p>
            <a:pPr marL="514350" indent="-514350" algn="l">
              <a:buAutoNum type="arabicPeriod"/>
            </a:pPr>
            <a:endParaRPr lang="en-GB" dirty="0">
              <a:solidFill>
                <a:schemeClr val="accent4"/>
              </a:solidFill>
            </a:endParaRPr>
          </a:p>
          <a:p>
            <a:pPr marL="514350" indent="-514350" algn="l">
              <a:buAutoNum type="arabicPeriod"/>
            </a:pPr>
            <a:endParaRPr lang="en-GB" dirty="0">
              <a:solidFill>
                <a:schemeClr val="accent4"/>
              </a:solidFill>
            </a:endParaRPr>
          </a:p>
        </p:txBody>
      </p:sp>
    </p:spTree>
    <p:extLst>
      <p:ext uri="{BB962C8B-B14F-4D97-AF65-F5344CB8AC3E}">
        <p14:creationId xmlns:p14="http://schemas.microsoft.com/office/powerpoint/2010/main" val="2201314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3" name="Subtitle 2">
            <a:extLst>
              <a:ext uri="{FF2B5EF4-FFF2-40B4-BE49-F238E27FC236}">
                <a16:creationId xmlns:a16="http://schemas.microsoft.com/office/drawing/2014/main" id="{8D98364B-FB8F-4FC7-B5A6-8C863B877AC1}"/>
              </a:ext>
            </a:extLst>
          </p:cNvPr>
          <p:cNvSpPr>
            <a:spLocks noGrp="1"/>
          </p:cNvSpPr>
          <p:nvPr>
            <p:ph type="subTitle" idx="1"/>
          </p:nvPr>
        </p:nvSpPr>
        <p:spPr>
          <a:xfrm>
            <a:off x="920750" y="330200"/>
            <a:ext cx="10350500" cy="6197600"/>
          </a:xfrm>
        </p:spPr>
        <p:txBody>
          <a:bodyPr>
            <a:normAutofit/>
          </a:bodyPr>
          <a:lstStyle/>
          <a:p>
            <a:r>
              <a:rPr lang="en-GB" sz="3200" b="1" dirty="0">
                <a:solidFill>
                  <a:srgbClr val="FFC000"/>
                </a:solidFill>
              </a:rPr>
              <a:t>2 Kings 2</a:t>
            </a:r>
          </a:p>
          <a:p>
            <a:pPr>
              <a:spcBef>
                <a:spcPts val="0"/>
              </a:spcBef>
            </a:pPr>
            <a:endParaRPr lang="en-GB" sz="1000" b="1" dirty="0">
              <a:solidFill>
                <a:schemeClr val="accent4"/>
              </a:solidFill>
            </a:endParaRPr>
          </a:p>
          <a:p>
            <a:pPr algn="l"/>
            <a:r>
              <a:rPr lang="en-GB" dirty="0">
                <a:solidFill>
                  <a:schemeClr val="accent4"/>
                </a:solidFill>
              </a:rPr>
              <a:t>Where now is the LORD, the God of Elijah?</a:t>
            </a:r>
          </a:p>
          <a:p>
            <a:pPr marL="514350" indent="-514350" algn="l">
              <a:buAutoNum type="arabicPeriod"/>
            </a:pPr>
            <a:r>
              <a:rPr lang="en-GB" dirty="0">
                <a:solidFill>
                  <a:schemeClr val="accent4"/>
                </a:solidFill>
              </a:rPr>
              <a:t>God’s power is still present</a:t>
            </a:r>
          </a:p>
          <a:p>
            <a:pPr marL="514350" indent="-514350" algn="l">
              <a:buAutoNum type="arabicPeriod"/>
            </a:pPr>
            <a:r>
              <a:rPr lang="en-GB" dirty="0">
                <a:solidFill>
                  <a:schemeClr val="accent4"/>
                </a:solidFill>
              </a:rPr>
              <a:t>God’s power is still purifying</a:t>
            </a:r>
          </a:p>
          <a:p>
            <a:pPr marL="514350" indent="-514350" algn="l">
              <a:buAutoNum type="arabicPeriod"/>
            </a:pPr>
            <a:r>
              <a:rPr lang="en-GB" dirty="0">
                <a:solidFill>
                  <a:schemeClr val="accent4"/>
                </a:solidFill>
              </a:rPr>
              <a:t>God’s power is still punishing</a:t>
            </a:r>
          </a:p>
          <a:p>
            <a:pPr marL="514350" indent="-514350" algn="l">
              <a:buAutoNum type="arabicPeriod"/>
            </a:pPr>
            <a:endParaRPr lang="en-GB" dirty="0">
              <a:solidFill>
                <a:schemeClr val="accent4"/>
              </a:solidFill>
            </a:endParaRPr>
          </a:p>
          <a:p>
            <a:r>
              <a:rPr lang="en-GB" sz="3200" i="1" dirty="0">
                <a:solidFill>
                  <a:schemeClr val="accent4"/>
                </a:solidFill>
              </a:rPr>
              <a:t>At that time Jesus came from Nazareth in Galilee and was baptized by John in the Jordan. Just as Jesus was coming up out of the water, he saw heaven being torn open and the Spirit descending on him like a dove.</a:t>
            </a:r>
          </a:p>
          <a:p>
            <a:pPr algn="r"/>
            <a:r>
              <a:rPr lang="en-GB" sz="3200" dirty="0">
                <a:solidFill>
                  <a:schemeClr val="accent4"/>
                </a:solidFill>
              </a:rPr>
              <a:t>Mark 1:9 – 10</a:t>
            </a:r>
          </a:p>
        </p:txBody>
      </p:sp>
    </p:spTree>
    <p:extLst>
      <p:ext uri="{BB962C8B-B14F-4D97-AF65-F5344CB8AC3E}">
        <p14:creationId xmlns:p14="http://schemas.microsoft.com/office/powerpoint/2010/main" val="2356496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3" name="Subtitle 2">
            <a:extLst>
              <a:ext uri="{FF2B5EF4-FFF2-40B4-BE49-F238E27FC236}">
                <a16:creationId xmlns:a16="http://schemas.microsoft.com/office/drawing/2014/main" id="{8D98364B-FB8F-4FC7-B5A6-8C863B877AC1}"/>
              </a:ext>
            </a:extLst>
          </p:cNvPr>
          <p:cNvSpPr>
            <a:spLocks noGrp="1"/>
          </p:cNvSpPr>
          <p:nvPr>
            <p:ph type="subTitle" idx="1"/>
          </p:nvPr>
        </p:nvSpPr>
        <p:spPr>
          <a:xfrm>
            <a:off x="920750" y="330200"/>
            <a:ext cx="10350500" cy="6197600"/>
          </a:xfrm>
        </p:spPr>
        <p:txBody>
          <a:bodyPr>
            <a:normAutofit/>
          </a:bodyPr>
          <a:lstStyle/>
          <a:p>
            <a:r>
              <a:rPr lang="en-GB" sz="3200" b="1" dirty="0">
                <a:solidFill>
                  <a:srgbClr val="FFC000"/>
                </a:solidFill>
              </a:rPr>
              <a:t>2 Kings 2</a:t>
            </a:r>
          </a:p>
          <a:p>
            <a:pPr>
              <a:spcBef>
                <a:spcPts val="0"/>
              </a:spcBef>
            </a:pPr>
            <a:endParaRPr lang="en-GB" sz="1000" b="1" dirty="0">
              <a:solidFill>
                <a:schemeClr val="accent4"/>
              </a:solidFill>
            </a:endParaRPr>
          </a:p>
          <a:p>
            <a:pPr algn="l"/>
            <a:r>
              <a:rPr lang="en-GB" dirty="0">
                <a:solidFill>
                  <a:schemeClr val="accent4"/>
                </a:solidFill>
              </a:rPr>
              <a:t>Where now is the LORD, the God of Elijah?</a:t>
            </a:r>
          </a:p>
          <a:p>
            <a:pPr marL="514350" indent="-514350" algn="l">
              <a:buAutoNum type="arabicPeriod"/>
            </a:pPr>
            <a:r>
              <a:rPr lang="en-GB" dirty="0">
                <a:solidFill>
                  <a:schemeClr val="accent4"/>
                </a:solidFill>
              </a:rPr>
              <a:t>God’s power is still present</a:t>
            </a:r>
          </a:p>
          <a:p>
            <a:pPr marL="514350" indent="-514350" algn="l">
              <a:buAutoNum type="arabicPeriod"/>
            </a:pPr>
            <a:r>
              <a:rPr lang="en-GB" dirty="0">
                <a:solidFill>
                  <a:schemeClr val="accent4"/>
                </a:solidFill>
              </a:rPr>
              <a:t>God’s power is still purifying</a:t>
            </a:r>
          </a:p>
          <a:p>
            <a:pPr marL="514350" indent="-514350" algn="l">
              <a:buAutoNum type="arabicPeriod"/>
            </a:pPr>
            <a:r>
              <a:rPr lang="en-GB" dirty="0">
                <a:solidFill>
                  <a:schemeClr val="accent4"/>
                </a:solidFill>
              </a:rPr>
              <a:t>God’s power is still punishing</a:t>
            </a:r>
          </a:p>
          <a:p>
            <a:pPr marL="514350" indent="-514350" algn="l">
              <a:buAutoNum type="arabicPeriod"/>
            </a:pPr>
            <a:endParaRPr lang="en-GB" dirty="0">
              <a:solidFill>
                <a:schemeClr val="accent4"/>
              </a:solidFill>
            </a:endParaRPr>
          </a:p>
          <a:p>
            <a:r>
              <a:rPr lang="en-GB" sz="3200" i="1" dirty="0">
                <a:solidFill>
                  <a:schemeClr val="accent4"/>
                </a:solidFill>
              </a:rPr>
              <a:t>“…you will receive power </a:t>
            </a:r>
          </a:p>
          <a:p>
            <a:r>
              <a:rPr lang="en-GB" sz="3200" i="1" dirty="0">
                <a:solidFill>
                  <a:schemeClr val="accent4"/>
                </a:solidFill>
              </a:rPr>
              <a:t>when the Holy Spirit comes on you…” </a:t>
            </a:r>
          </a:p>
          <a:p>
            <a:pPr algn="r"/>
            <a:r>
              <a:rPr lang="en-GB" sz="3200" dirty="0">
                <a:solidFill>
                  <a:schemeClr val="accent4"/>
                </a:solidFill>
              </a:rPr>
              <a:t>Acts 1:8</a:t>
            </a:r>
          </a:p>
        </p:txBody>
      </p:sp>
    </p:spTree>
    <p:extLst>
      <p:ext uri="{BB962C8B-B14F-4D97-AF65-F5344CB8AC3E}">
        <p14:creationId xmlns:p14="http://schemas.microsoft.com/office/powerpoint/2010/main" val="3116393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3" name="Subtitle 2">
            <a:extLst>
              <a:ext uri="{FF2B5EF4-FFF2-40B4-BE49-F238E27FC236}">
                <a16:creationId xmlns:a16="http://schemas.microsoft.com/office/drawing/2014/main" id="{8D98364B-FB8F-4FC7-B5A6-8C863B877AC1}"/>
              </a:ext>
            </a:extLst>
          </p:cNvPr>
          <p:cNvSpPr>
            <a:spLocks noGrp="1"/>
          </p:cNvSpPr>
          <p:nvPr>
            <p:ph type="subTitle" idx="1"/>
          </p:nvPr>
        </p:nvSpPr>
        <p:spPr>
          <a:xfrm>
            <a:off x="920750" y="330200"/>
            <a:ext cx="10350500" cy="6197600"/>
          </a:xfrm>
        </p:spPr>
        <p:txBody>
          <a:bodyPr>
            <a:normAutofit/>
          </a:bodyPr>
          <a:lstStyle/>
          <a:p>
            <a:r>
              <a:rPr lang="en-GB" sz="3200" b="1" dirty="0">
                <a:solidFill>
                  <a:srgbClr val="FFC000"/>
                </a:solidFill>
              </a:rPr>
              <a:t>2 Kings 2</a:t>
            </a:r>
          </a:p>
          <a:p>
            <a:endParaRPr lang="en-GB" sz="3200" b="1" dirty="0">
              <a:solidFill>
                <a:schemeClr val="accent4"/>
              </a:solidFill>
            </a:endParaRPr>
          </a:p>
          <a:p>
            <a:r>
              <a:rPr lang="en-GB" sz="3200" i="1" dirty="0">
                <a:solidFill>
                  <a:schemeClr val="accent4"/>
                </a:solidFill>
              </a:rPr>
              <a:t>Where now is the LORD, the God of Elijah? </a:t>
            </a:r>
            <a:r>
              <a:rPr lang="en-GB" sz="3200" dirty="0">
                <a:solidFill>
                  <a:schemeClr val="accent4"/>
                </a:solidFill>
              </a:rPr>
              <a:t>(v.14)</a:t>
            </a:r>
          </a:p>
        </p:txBody>
      </p:sp>
    </p:spTree>
    <p:extLst>
      <p:ext uri="{BB962C8B-B14F-4D97-AF65-F5344CB8AC3E}">
        <p14:creationId xmlns:p14="http://schemas.microsoft.com/office/powerpoint/2010/main" val="3071268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3" name="Subtitle 2">
            <a:extLst>
              <a:ext uri="{FF2B5EF4-FFF2-40B4-BE49-F238E27FC236}">
                <a16:creationId xmlns:a16="http://schemas.microsoft.com/office/drawing/2014/main" id="{8D98364B-FB8F-4FC7-B5A6-8C863B877AC1}"/>
              </a:ext>
            </a:extLst>
          </p:cNvPr>
          <p:cNvSpPr>
            <a:spLocks noGrp="1"/>
          </p:cNvSpPr>
          <p:nvPr>
            <p:ph type="subTitle" idx="1"/>
          </p:nvPr>
        </p:nvSpPr>
        <p:spPr>
          <a:xfrm>
            <a:off x="920750" y="330200"/>
            <a:ext cx="10350500" cy="6197600"/>
          </a:xfrm>
        </p:spPr>
        <p:txBody>
          <a:bodyPr>
            <a:normAutofit/>
          </a:bodyPr>
          <a:lstStyle/>
          <a:p>
            <a:r>
              <a:rPr lang="en-GB" sz="3200" b="1" dirty="0">
                <a:solidFill>
                  <a:srgbClr val="FFC000"/>
                </a:solidFill>
              </a:rPr>
              <a:t>2 Kings 2</a:t>
            </a:r>
          </a:p>
          <a:p>
            <a:endParaRPr lang="en-GB" sz="3200" b="1" dirty="0">
              <a:solidFill>
                <a:schemeClr val="accent4"/>
              </a:solidFill>
            </a:endParaRPr>
          </a:p>
          <a:p>
            <a:r>
              <a:rPr lang="en-GB" sz="3200" i="1" dirty="0">
                <a:solidFill>
                  <a:schemeClr val="accent4"/>
                </a:solidFill>
              </a:rPr>
              <a:t>Where now is the LORD, the God of Elijah? </a:t>
            </a:r>
            <a:r>
              <a:rPr lang="en-GB" sz="3200" dirty="0">
                <a:solidFill>
                  <a:schemeClr val="accent4"/>
                </a:solidFill>
              </a:rPr>
              <a:t>(v.14)</a:t>
            </a:r>
          </a:p>
          <a:p>
            <a:endParaRPr lang="en-GB" sz="3200" dirty="0">
              <a:solidFill>
                <a:schemeClr val="accent4"/>
              </a:solidFill>
            </a:endParaRPr>
          </a:p>
          <a:p>
            <a:pPr algn="l"/>
            <a:r>
              <a:rPr lang="en-GB" sz="3200" dirty="0">
                <a:solidFill>
                  <a:schemeClr val="accent4"/>
                </a:solidFill>
              </a:rPr>
              <a:t>God’s power is still:</a:t>
            </a:r>
          </a:p>
          <a:p>
            <a:pPr marL="971550" lvl="1" indent="-514350" algn="l">
              <a:buFont typeface="+mj-lt"/>
              <a:buAutoNum type="arabicPeriod"/>
            </a:pPr>
            <a:r>
              <a:rPr lang="en-GB" sz="3200" dirty="0">
                <a:solidFill>
                  <a:schemeClr val="accent4"/>
                </a:solidFill>
              </a:rPr>
              <a:t>Present</a:t>
            </a:r>
          </a:p>
          <a:p>
            <a:pPr marL="971550" lvl="1" indent="-514350" algn="l">
              <a:buFont typeface="+mj-lt"/>
              <a:buAutoNum type="arabicPeriod"/>
            </a:pPr>
            <a:r>
              <a:rPr lang="en-GB" sz="3200" dirty="0">
                <a:solidFill>
                  <a:schemeClr val="accent4"/>
                </a:solidFill>
              </a:rPr>
              <a:t>Purifying</a:t>
            </a:r>
          </a:p>
          <a:p>
            <a:pPr marL="971550" lvl="1" indent="-514350" algn="l">
              <a:buFont typeface="+mj-lt"/>
              <a:buAutoNum type="arabicPeriod"/>
            </a:pPr>
            <a:r>
              <a:rPr lang="en-GB" sz="3200" dirty="0">
                <a:solidFill>
                  <a:schemeClr val="accent4"/>
                </a:solidFill>
              </a:rPr>
              <a:t>Punishing</a:t>
            </a:r>
          </a:p>
          <a:p>
            <a:pPr algn="l"/>
            <a:endParaRPr lang="en-GB" sz="3200" dirty="0">
              <a:solidFill>
                <a:schemeClr val="accent4"/>
              </a:solidFill>
            </a:endParaRPr>
          </a:p>
        </p:txBody>
      </p:sp>
    </p:spTree>
    <p:extLst>
      <p:ext uri="{BB962C8B-B14F-4D97-AF65-F5344CB8AC3E}">
        <p14:creationId xmlns:p14="http://schemas.microsoft.com/office/powerpoint/2010/main" val="252125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3" name="Subtitle 2">
            <a:extLst>
              <a:ext uri="{FF2B5EF4-FFF2-40B4-BE49-F238E27FC236}">
                <a16:creationId xmlns:a16="http://schemas.microsoft.com/office/drawing/2014/main" id="{8D98364B-FB8F-4FC7-B5A6-8C863B877AC1}"/>
              </a:ext>
            </a:extLst>
          </p:cNvPr>
          <p:cNvSpPr>
            <a:spLocks noGrp="1"/>
          </p:cNvSpPr>
          <p:nvPr>
            <p:ph type="subTitle" idx="1"/>
          </p:nvPr>
        </p:nvSpPr>
        <p:spPr>
          <a:xfrm>
            <a:off x="920750" y="330200"/>
            <a:ext cx="10350500" cy="6197600"/>
          </a:xfrm>
        </p:spPr>
        <p:txBody>
          <a:bodyPr>
            <a:normAutofit/>
          </a:bodyPr>
          <a:lstStyle/>
          <a:p>
            <a:r>
              <a:rPr lang="en-GB" sz="3200" b="1" dirty="0">
                <a:solidFill>
                  <a:srgbClr val="FFC000"/>
                </a:solidFill>
              </a:rPr>
              <a:t>2 Kings 2</a:t>
            </a:r>
          </a:p>
          <a:p>
            <a:pPr>
              <a:spcBef>
                <a:spcPts val="0"/>
              </a:spcBef>
            </a:pPr>
            <a:endParaRPr lang="en-GB" sz="1000" b="1" dirty="0">
              <a:solidFill>
                <a:schemeClr val="accent4"/>
              </a:solidFill>
            </a:endParaRPr>
          </a:p>
          <a:p>
            <a:pPr algn="l"/>
            <a:r>
              <a:rPr lang="en-GB" dirty="0">
                <a:solidFill>
                  <a:schemeClr val="accent4"/>
                </a:solidFill>
              </a:rPr>
              <a:t>Where now is the LORD, the God of Elijah?</a:t>
            </a:r>
          </a:p>
          <a:p>
            <a:pPr algn="l"/>
            <a:r>
              <a:rPr lang="en-GB" sz="3200" dirty="0">
                <a:solidFill>
                  <a:schemeClr val="accent4"/>
                </a:solidFill>
              </a:rPr>
              <a:t>1.  </a:t>
            </a:r>
            <a:r>
              <a:rPr lang="en-GB" sz="3200" u="sng" dirty="0">
                <a:solidFill>
                  <a:schemeClr val="accent4"/>
                </a:solidFill>
              </a:rPr>
              <a:t>God’s power is still present</a:t>
            </a:r>
          </a:p>
          <a:p>
            <a:pPr algn="l"/>
            <a:endParaRPr lang="en-GB" sz="3200" dirty="0">
              <a:solidFill>
                <a:schemeClr val="accent4"/>
              </a:solidFill>
            </a:endParaRPr>
          </a:p>
        </p:txBody>
      </p:sp>
    </p:spTree>
    <p:extLst>
      <p:ext uri="{BB962C8B-B14F-4D97-AF65-F5344CB8AC3E}">
        <p14:creationId xmlns:p14="http://schemas.microsoft.com/office/powerpoint/2010/main" val="1424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3" name="Subtitle 2">
            <a:extLst>
              <a:ext uri="{FF2B5EF4-FFF2-40B4-BE49-F238E27FC236}">
                <a16:creationId xmlns:a16="http://schemas.microsoft.com/office/drawing/2014/main" id="{8D98364B-FB8F-4FC7-B5A6-8C863B877AC1}"/>
              </a:ext>
            </a:extLst>
          </p:cNvPr>
          <p:cNvSpPr>
            <a:spLocks noGrp="1"/>
          </p:cNvSpPr>
          <p:nvPr>
            <p:ph type="subTitle" idx="1"/>
          </p:nvPr>
        </p:nvSpPr>
        <p:spPr>
          <a:xfrm>
            <a:off x="920750" y="330200"/>
            <a:ext cx="10350500" cy="6197600"/>
          </a:xfrm>
        </p:spPr>
        <p:txBody>
          <a:bodyPr>
            <a:normAutofit/>
          </a:bodyPr>
          <a:lstStyle/>
          <a:p>
            <a:r>
              <a:rPr lang="en-GB" sz="3200" b="1" dirty="0">
                <a:solidFill>
                  <a:srgbClr val="FFC000"/>
                </a:solidFill>
              </a:rPr>
              <a:t>2 Kings 2</a:t>
            </a:r>
          </a:p>
          <a:p>
            <a:pPr>
              <a:spcBef>
                <a:spcPts val="0"/>
              </a:spcBef>
            </a:pPr>
            <a:endParaRPr lang="en-GB" sz="1000" b="1" dirty="0">
              <a:solidFill>
                <a:schemeClr val="accent4"/>
              </a:solidFill>
            </a:endParaRPr>
          </a:p>
          <a:p>
            <a:pPr algn="l"/>
            <a:r>
              <a:rPr lang="en-GB" dirty="0">
                <a:solidFill>
                  <a:schemeClr val="accent4"/>
                </a:solidFill>
              </a:rPr>
              <a:t>Where now is the LORD, the God of Elijah?</a:t>
            </a:r>
          </a:p>
          <a:p>
            <a:pPr marL="514350" indent="-514350" algn="l">
              <a:buAutoNum type="arabicPeriod"/>
            </a:pPr>
            <a:r>
              <a:rPr lang="en-GB" sz="3200" u="sng" dirty="0">
                <a:solidFill>
                  <a:schemeClr val="accent4"/>
                </a:solidFill>
              </a:rPr>
              <a:t>God’s power is still present</a:t>
            </a:r>
          </a:p>
          <a:p>
            <a:pPr marL="514350" indent="-514350" algn="l">
              <a:buAutoNum type="arabicPeriod"/>
            </a:pPr>
            <a:endParaRPr lang="en-GB" sz="1000" u="sng" dirty="0">
              <a:solidFill>
                <a:schemeClr val="accent4"/>
              </a:solidFill>
            </a:endParaRPr>
          </a:p>
          <a:p>
            <a:pPr marL="1371600" lvl="2" indent="-457200" algn="l">
              <a:buFont typeface="Arial" panose="020B0604020202020204" pitchFamily="34" charset="0"/>
              <a:buChar char="•"/>
            </a:pPr>
            <a:r>
              <a:rPr lang="en-GB" sz="3200" dirty="0">
                <a:solidFill>
                  <a:schemeClr val="accent4"/>
                </a:solidFill>
              </a:rPr>
              <a:t>Not confined to a certain time</a:t>
            </a:r>
          </a:p>
        </p:txBody>
      </p:sp>
    </p:spTree>
    <p:extLst>
      <p:ext uri="{BB962C8B-B14F-4D97-AF65-F5344CB8AC3E}">
        <p14:creationId xmlns:p14="http://schemas.microsoft.com/office/powerpoint/2010/main" val="1744240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3" name="Subtitle 2">
            <a:extLst>
              <a:ext uri="{FF2B5EF4-FFF2-40B4-BE49-F238E27FC236}">
                <a16:creationId xmlns:a16="http://schemas.microsoft.com/office/drawing/2014/main" id="{8D98364B-FB8F-4FC7-B5A6-8C863B877AC1}"/>
              </a:ext>
            </a:extLst>
          </p:cNvPr>
          <p:cNvSpPr>
            <a:spLocks noGrp="1"/>
          </p:cNvSpPr>
          <p:nvPr>
            <p:ph type="subTitle" idx="1"/>
          </p:nvPr>
        </p:nvSpPr>
        <p:spPr>
          <a:xfrm>
            <a:off x="920750" y="330200"/>
            <a:ext cx="10350500" cy="6197600"/>
          </a:xfrm>
        </p:spPr>
        <p:txBody>
          <a:bodyPr>
            <a:normAutofit/>
          </a:bodyPr>
          <a:lstStyle/>
          <a:p>
            <a:r>
              <a:rPr lang="en-GB" sz="3200" b="1" dirty="0">
                <a:solidFill>
                  <a:srgbClr val="FFC000"/>
                </a:solidFill>
              </a:rPr>
              <a:t>2 Kings 2</a:t>
            </a:r>
          </a:p>
          <a:p>
            <a:pPr>
              <a:spcBef>
                <a:spcPts val="0"/>
              </a:spcBef>
            </a:pPr>
            <a:endParaRPr lang="en-GB" sz="1000" b="1" dirty="0">
              <a:solidFill>
                <a:schemeClr val="accent4"/>
              </a:solidFill>
            </a:endParaRPr>
          </a:p>
          <a:p>
            <a:pPr algn="l"/>
            <a:r>
              <a:rPr lang="en-GB" dirty="0">
                <a:solidFill>
                  <a:schemeClr val="accent4"/>
                </a:solidFill>
              </a:rPr>
              <a:t>Where now is the LORD, the God of Elijah?</a:t>
            </a:r>
          </a:p>
          <a:p>
            <a:pPr marL="514350" indent="-514350" algn="l">
              <a:buAutoNum type="arabicPeriod"/>
            </a:pPr>
            <a:r>
              <a:rPr lang="en-GB" sz="3200" u="sng" dirty="0">
                <a:solidFill>
                  <a:schemeClr val="accent4"/>
                </a:solidFill>
              </a:rPr>
              <a:t>God’s power is still present</a:t>
            </a:r>
          </a:p>
          <a:p>
            <a:pPr marL="514350" indent="-514350" algn="l">
              <a:buAutoNum type="arabicPeriod"/>
            </a:pPr>
            <a:endParaRPr lang="en-GB" sz="1000" u="sng" dirty="0">
              <a:solidFill>
                <a:schemeClr val="accent4"/>
              </a:solidFill>
            </a:endParaRPr>
          </a:p>
          <a:p>
            <a:pPr marL="1371600" lvl="2" indent="-457200" algn="l">
              <a:buFont typeface="Arial" panose="020B0604020202020204" pitchFamily="34" charset="0"/>
              <a:buChar char="•"/>
            </a:pPr>
            <a:r>
              <a:rPr lang="en-GB" sz="3200" dirty="0">
                <a:solidFill>
                  <a:schemeClr val="accent4"/>
                </a:solidFill>
              </a:rPr>
              <a:t>Not confined to a certain time</a:t>
            </a:r>
          </a:p>
          <a:p>
            <a:pPr marL="1371600" lvl="2" indent="-457200" algn="l">
              <a:buFont typeface="Arial" panose="020B0604020202020204" pitchFamily="34" charset="0"/>
              <a:buChar char="•"/>
            </a:pPr>
            <a:r>
              <a:rPr lang="en-GB" sz="3200" dirty="0">
                <a:solidFill>
                  <a:schemeClr val="accent4"/>
                </a:solidFill>
              </a:rPr>
              <a:t>Not confined to a certain person</a:t>
            </a:r>
          </a:p>
        </p:txBody>
      </p:sp>
    </p:spTree>
    <p:extLst>
      <p:ext uri="{BB962C8B-B14F-4D97-AF65-F5344CB8AC3E}">
        <p14:creationId xmlns:p14="http://schemas.microsoft.com/office/powerpoint/2010/main" val="2268724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3" name="Subtitle 2">
            <a:extLst>
              <a:ext uri="{FF2B5EF4-FFF2-40B4-BE49-F238E27FC236}">
                <a16:creationId xmlns:a16="http://schemas.microsoft.com/office/drawing/2014/main" id="{8D98364B-FB8F-4FC7-B5A6-8C863B877AC1}"/>
              </a:ext>
            </a:extLst>
          </p:cNvPr>
          <p:cNvSpPr>
            <a:spLocks noGrp="1"/>
          </p:cNvSpPr>
          <p:nvPr>
            <p:ph type="subTitle" idx="1"/>
          </p:nvPr>
        </p:nvSpPr>
        <p:spPr>
          <a:xfrm>
            <a:off x="920750" y="330200"/>
            <a:ext cx="10350500" cy="6197600"/>
          </a:xfrm>
        </p:spPr>
        <p:txBody>
          <a:bodyPr>
            <a:normAutofit/>
          </a:bodyPr>
          <a:lstStyle/>
          <a:p>
            <a:r>
              <a:rPr lang="en-GB" sz="3200" b="1" dirty="0">
                <a:solidFill>
                  <a:srgbClr val="FFC000"/>
                </a:solidFill>
              </a:rPr>
              <a:t>2 Kings 2</a:t>
            </a:r>
          </a:p>
          <a:p>
            <a:pPr>
              <a:spcBef>
                <a:spcPts val="0"/>
              </a:spcBef>
            </a:pPr>
            <a:endParaRPr lang="en-GB" sz="1000" b="1" dirty="0">
              <a:solidFill>
                <a:schemeClr val="accent4"/>
              </a:solidFill>
            </a:endParaRPr>
          </a:p>
          <a:p>
            <a:pPr algn="l"/>
            <a:r>
              <a:rPr lang="en-GB" dirty="0">
                <a:solidFill>
                  <a:schemeClr val="accent4"/>
                </a:solidFill>
              </a:rPr>
              <a:t>Where now is the LORD, the God of Elijah?</a:t>
            </a:r>
          </a:p>
          <a:p>
            <a:pPr marL="514350" indent="-514350" algn="l">
              <a:buAutoNum type="arabicPeriod"/>
            </a:pPr>
            <a:r>
              <a:rPr lang="en-GB" dirty="0">
                <a:solidFill>
                  <a:schemeClr val="accent4"/>
                </a:solidFill>
              </a:rPr>
              <a:t>God’s power is still present</a:t>
            </a:r>
          </a:p>
          <a:p>
            <a:pPr marL="514350" indent="-514350" algn="l">
              <a:buAutoNum type="arabicPeriod"/>
            </a:pPr>
            <a:r>
              <a:rPr lang="en-GB" sz="3200" u="sng" dirty="0">
                <a:solidFill>
                  <a:schemeClr val="accent4"/>
                </a:solidFill>
              </a:rPr>
              <a:t>God’s power is still purifying</a:t>
            </a:r>
          </a:p>
          <a:p>
            <a:pPr marL="514350" indent="-514350" algn="l">
              <a:buAutoNum type="arabicPeriod"/>
            </a:pPr>
            <a:endParaRPr lang="en-GB" sz="1000" u="sng" dirty="0">
              <a:solidFill>
                <a:schemeClr val="accent4"/>
              </a:solidFill>
            </a:endParaRPr>
          </a:p>
        </p:txBody>
      </p:sp>
    </p:spTree>
    <p:extLst>
      <p:ext uri="{BB962C8B-B14F-4D97-AF65-F5344CB8AC3E}">
        <p14:creationId xmlns:p14="http://schemas.microsoft.com/office/powerpoint/2010/main" val="57746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3" name="Subtitle 2">
            <a:extLst>
              <a:ext uri="{FF2B5EF4-FFF2-40B4-BE49-F238E27FC236}">
                <a16:creationId xmlns:a16="http://schemas.microsoft.com/office/drawing/2014/main" id="{8D98364B-FB8F-4FC7-B5A6-8C863B877AC1}"/>
              </a:ext>
            </a:extLst>
          </p:cNvPr>
          <p:cNvSpPr>
            <a:spLocks noGrp="1"/>
          </p:cNvSpPr>
          <p:nvPr>
            <p:ph type="subTitle" idx="1"/>
          </p:nvPr>
        </p:nvSpPr>
        <p:spPr>
          <a:xfrm>
            <a:off x="920750" y="330200"/>
            <a:ext cx="10350500" cy="6197600"/>
          </a:xfrm>
        </p:spPr>
        <p:txBody>
          <a:bodyPr>
            <a:normAutofit/>
          </a:bodyPr>
          <a:lstStyle/>
          <a:p>
            <a:r>
              <a:rPr lang="en-GB" sz="3200" b="1" dirty="0">
                <a:solidFill>
                  <a:srgbClr val="FFC000"/>
                </a:solidFill>
              </a:rPr>
              <a:t>2 Kings 2</a:t>
            </a:r>
          </a:p>
          <a:p>
            <a:pPr>
              <a:spcBef>
                <a:spcPts val="0"/>
              </a:spcBef>
            </a:pPr>
            <a:endParaRPr lang="en-GB" sz="1000" b="1" dirty="0">
              <a:solidFill>
                <a:schemeClr val="accent4"/>
              </a:solidFill>
            </a:endParaRPr>
          </a:p>
          <a:p>
            <a:pPr algn="l"/>
            <a:r>
              <a:rPr lang="en-GB" dirty="0">
                <a:solidFill>
                  <a:schemeClr val="accent4"/>
                </a:solidFill>
              </a:rPr>
              <a:t>Where now is the LORD, the God of Elijah?</a:t>
            </a:r>
          </a:p>
          <a:p>
            <a:pPr marL="514350" indent="-514350" algn="l">
              <a:buAutoNum type="arabicPeriod"/>
            </a:pPr>
            <a:r>
              <a:rPr lang="en-GB" dirty="0">
                <a:solidFill>
                  <a:schemeClr val="accent4"/>
                </a:solidFill>
              </a:rPr>
              <a:t>God’s power is still present</a:t>
            </a:r>
          </a:p>
          <a:p>
            <a:pPr marL="514350" indent="-514350" algn="l">
              <a:buAutoNum type="arabicPeriod"/>
            </a:pPr>
            <a:r>
              <a:rPr lang="en-GB" sz="3200" u="sng" dirty="0">
                <a:solidFill>
                  <a:schemeClr val="accent4"/>
                </a:solidFill>
              </a:rPr>
              <a:t>God’s power is still purifying</a:t>
            </a:r>
          </a:p>
          <a:p>
            <a:pPr marL="514350" indent="-514350" algn="l">
              <a:buAutoNum type="arabicPeriod"/>
            </a:pPr>
            <a:endParaRPr lang="en-GB" sz="3200" u="sng" dirty="0">
              <a:solidFill>
                <a:schemeClr val="accent4"/>
              </a:solidFill>
            </a:endParaRPr>
          </a:p>
          <a:p>
            <a:pPr>
              <a:spcBef>
                <a:spcPts val="0"/>
              </a:spcBef>
            </a:pPr>
            <a:r>
              <a:rPr lang="en-GB" sz="3200" i="1" dirty="0">
                <a:solidFill>
                  <a:schemeClr val="accent4"/>
                </a:solidFill>
              </a:rPr>
              <a:t>At that time Joshua pronounced this solemn oath: </a:t>
            </a:r>
          </a:p>
          <a:p>
            <a:pPr>
              <a:spcBef>
                <a:spcPts val="0"/>
              </a:spcBef>
            </a:pPr>
            <a:r>
              <a:rPr lang="en-GB" sz="3200" i="1" dirty="0">
                <a:solidFill>
                  <a:schemeClr val="accent4"/>
                </a:solidFill>
              </a:rPr>
              <a:t>“Cursed before the Lord is the one who undertakes to rebuild this city, Jericho…”</a:t>
            </a:r>
          </a:p>
          <a:p>
            <a:pPr algn="r"/>
            <a:r>
              <a:rPr lang="en-GB" sz="3200" dirty="0">
                <a:solidFill>
                  <a:schemeClr val="accent4"/>
                </a:solidFill>
              </a:rPr>
              <a:t>Joshua 6:26</a:t>
            </a:r>
          </a:p>
        </p:txBody>
      </p:sp>
    </p:spTree>
    <p:extLst>
      <p:ext uri="{BB962C8B-B14F-4D97-AF65-F5344CB8AC3E}">
        <p14:creationId xmlns:p14="http://schemas.microsoft.com/office/powerpoint/2010/main" val="1184485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3" name="Subtitle 2">
            <a:extLst>
              <a:ext uri="{FF2B5EF4-FFF2-40B4-BE49-F238E27FC236}">
                <a16:creationId xmlns:a16="http://schemas.microsoft.com/office/drawing/2014/main" id="{8D98364B-FB8F-4FC7-B5A6-8C863B877AC1}"/>
              </a:ext>
            </a:extLst>
          </p:cNvPr>
          <p:cNvSpPr>
            <a:spLocks noGrp="1"/>
          </p:cNvSpPr>
          <p:nvPr>
            <p:ph type="subTitle" idx="1"/>
          </p:nvPr>
        </p:nvSpPr>
        <p:spPr>
          <a:xfrm>
            <a:off x="920750" y="330200"/>
            <a:ext cx="10350500" cy="6197600"/>
          </a:xfrm>
        </p:spPr>
        <p:txBody>
          <a:bodyPr>
            <a:normAutofit lnSpcReduction="10000"/>
          </a:bodyPr>
          <a:lstStyle/>
          <a:p>
            <a:r>
              <a:rPr lang="en-GB" sz="3200" b="1" dirty="0">
                <a:solidFill>
                  <a:srgbClr val="FFC000"/>
                </a:solidFill>
              </a:rPr>
              <a:t>2 Kings 2</a:t>
            </a:r>
          </a:p>
          <a:p>
            <a:pPr>
              <a:spcBef>
                <a:spcPts val="0"/>
              </a:spcBef>
            </a:pPr>
            <a:endParaRPr lang="en-GB" sz="1000" b="1" dirty="0">
              <a:solidFill>
                <a:schemeClr val="accent4"/>
              </a:solidFill>
            </a:endParaRPr>
          </a:p>
          <a:p>
            <a:pPr algn="l"/>
            <a:r>
              <a:rPr lang="en-GB" dirty="0">
                <a:solidFill>
                  <a:schemeClr val="accent4"/>
                </a:solidFill>
              </a:rPr>
              <a:t>Where now is the LORD, the God of Elijah?</a:t>
            </a:r>
          </a:p>
          <a:p>
            <a:pPr marL="514350" indent="-514350" algn="l">
              <a:buAutoNum type="arabicPeriod"/>
            </a:pPr>
            <a:r>
              <a:rPr lang="en-GB" dirty="0">
                <a:solidFill>
                  <a:schemeClr val="accent4"/>
                </a:solidFill>
              </a:rPr>
              <a:t>God’s power is still present</a:t>
            </a:r>
          </a:p>
          <a:p>
            <a:pPr marL="514350" indent="-514350" algn="l">
              <a:buAutoNum type="arabicPeriod"/>
            </a:pPr>
            <a:r>
              <a:rPr lang="en-GB" sz="3200" u="sng" dirty="0">
                <a:solidFill>
                  <a:schemeClr val="accent4"/>
                </a:solidFill>
              </a:rPr>
              <a:t>God’s power is still purifying</a:t>
            </a:r>
          </a:p>
          <a:p>
            <a:pPr marL="514350" indent="-514350" algn="l">
              <a:buAutoNum type="arabicPeriod"/>
            </a:pPr>
            <a:endParaRPr lang="en-GB" sz="3200" u="sng" dirty="0">
              <a:solidFill>
                <a:schemeClr val="accent4"/>
              </a:solidFill>
            </a:endParaRPr>
          </a:p>
          <a:p>
            <a:pPr>
              <a:spcBef>
                <a:spcPts val="0"/>
              </a:spcBef>
            </a:pPr>
            <a:r>
              <a:rPr lang="en-GB" sz="3200" i="1" dirty="0">
                <a:solidFill>
                  <a:schemeClr val="accent4"/>
                </a:solidFill>
              </a:rPr>
              <a:t>At one time we too were foolish, disobedient, deceived and enslaved by all kinds of passions and pleasures. We lived in malice and envy, being hated and hating one another. But when the kindness and love of God our Saviour appeared, he saved us, not because of righteous things we had done, but because of his mercy. He saved us through the washing of rebirth and renewal by the Holy Spirit</a:t>
            </a:r>
          </a:p>
          <a:p>
            <a:pPr>
              <a:spcBef>
                <a:spcPts val="0"/>
              </a:spcBef>
            </a:pPr>
            <a:endParaRPr lang="en-GB" sz="3200" i="1" dirty="0">
              <a:solidFill>
                <a:schemeClr val="accent4"/>
              </a:solidFill>
            </a:endParaRPr>
          </a:p>
          <a:p>
            <a:pPr algn="r">
              <a:spcBef>
                <a:spcPts val="0"/>
              </a:spcBef>
            </a:pPr>
            <a:r>
              <a:rPr lang="en-GB" sz="3200" dirty="0">
                <a:solidFill>
                  <a:schemeClr val="accent4"/>
                </a:solidFill>
              </a:rPr>
              <a:t>Titus 3:3 – 5</a:t>
            </a:r>
          </a:p>
        </p:txBody>
      </p:sp>
    </p:spTree>
    <p:extLst>
      <p:ext uri="{BB962C8B-B14F-4D97-AF65-F5344CB8AC3E}">
        <p14:creationId xmlns:p14="http://schemas.microsoft.com/office/powerpoint/2010/main" val="26597798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TotalTime>
  <Words>569</Words>
  <Application>Microsoft Office PowerPoint</Application>
  <PresentationFormat>Widescreen</PresentationFormat>
  <Paragraphs>92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dc:creator>
  <cp:lastModifiedBy>Josh Tanton</cp:lastModifiedBy>
  <cp:revision>5</cp:revision>
  <dcterms:created xsi:type="dcterms:W3CDTF">2021-04-24T17:17:54Z</dcterms:created>
  <dcterms:modified xsi:type="dcterms:W3CDTF">2021-04-25T10:49:35Z</dcterms:modified>
</cp:coreProperties>
</file>